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4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4660"/>
  </p:normalViewPr>
  <p:slideViewPr>
    <p:cSldViewPr snapToGrid="0">
      <p:cViewPr>
        <p:scale>
          <a:sx n="50" d="100"/>
          <a:sy n="50" d="100"/>
        </p:scale>
        <p:origin x="27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0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9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4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8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4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7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4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3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6CE0-ACD8-4EC0-BD56-231AA0C5E7E1}" type="datetimeFigureOut">
              <a:rPr lang="ko-KR" altLang="en-US" smtClean="0"/>
              <a:t>2023-03-03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1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4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82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7</cp:revision>
  <dcterms:created xsi:type="dcterms:W3CDTF">2023-02-28T09:21:35Z</dcterms:created>
  <dcterms:modified xsi:type="dcterms:W3CDTF">2023-03-03T08:20:18Z</dcterms:modified>
</cp:coreProperties>
</file>